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Comfortaa" panose="020B0604020202020204" charset="0"/>
      <p:regular r:id="rId8"/>
      <p:bold r:id="rId9"/>
    </p:embeddedFont>
    <p:embeddedFont>
      <p:font typeface="Bree Serif" panose="020B060402020202020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44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89553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30785fd7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30785fd7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30785fd7b_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30785fd7b_2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30785fd7b_2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30785fd7b_2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30785fd7b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30785fd7b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30785fd7b_1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30785fd7b_1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F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82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The Outsiders</a:t>
            </a: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720000"/>
            <a:ext cx="8520600" cy="118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  <a:latin typeface="Bree Serif"/>
                <a:ea typeface="Bree Serif"/>
                <a:cs typeface="Bree Serif"/>
                <a:sym typeface="Bree Serif"/>
              </a:rPr>
              <a:t>Steve Randal “Stevie”</a:t>
            </a:r>
            <a:endParaRPr>
              <a:solidFill>
                <a:srgbClr val="434343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Bree Serif"/>
                <a:ea typeface="Bree Serif"/>
                <a:cs typeface="Bree Serif"/>
                <a:sym typeface="Bree Serif"/>
              </a:rPr>
              <a:t>Emma, Chayse, and  Jaxon</a:t>
            </a:r>
            <a:endParaRPr sz="14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F8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0" y="5294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5929" y="36700"/>
            <a:ext cx="6760133" cy="50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F8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65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fortaa"/>
                <a:ea typeface="Comfortaa"/>
                <a:cs typeface="Comfortaa"/>
                <a:sym typeface="Comfortaa"/>
              </a:rPr>
              <a:t>Important information: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subTitle" idx="1"/>
          </p:nvPr>
        </p:nvSpPr>
        <p:spPr>
          <a:xfrm>
            <a:off x="311700" y="1463925"/>
            <a:ext cx="8520600" cy="32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Sodapop’s best friend 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Works part-time at a gas station 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He once held off 4 guys with a busted pop bottle 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He doesn’t like Ponyboy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Him and Sodapop do drag races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Physical traits:</a:t>
            </a:r>
            <a:r>
              <a:rPr lang="en"/>
              <a:t> 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He is tall and lean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He has really greasy hair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He combs it into complicated curls</a:t>
            </a:r>
            <a:r>
              <a:rPr lang="en" sz="2000"/>
              <a:t> 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F8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Character traits: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He is 17 years old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He is very cocky, energetic, and smart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200">
                <a:solidFill>
                  <a:srgbClr val="000000"/>
                </a:solidFill>
              </a:rPr>
              <a:t>Knows a lot about cars </a:t>
            </a:r>
            <a:endParaRPr sz="2200">
              <a:solidFill>
                <a:srgbClr val="000000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Get into fights a lot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On-screen Show (16:9)</PresentationFormat>
  <Paragraphs>19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Comfortaa</vt:lpstr>
      <vt:lpstr>Bree Serif</vt:lpstr>
      <vt:lpstr>Times New Roman</vt:lpstr>
      <vt:lpstr>Simple Light</vt:lpstr>
      <vt:lpstr>The Outsiders</vt:lpstr>
      <vt:lpstr>PowerPoint Presentation</vt:lpstr>
      <vt:lpstr>Important information:</vt:lpstr>
      <vt:lpstr>Physical traits: </vt:lpstr>
      <vt:lpstr>Character traits: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Outsiders</dc:title>
  <dc:creator>Brigitta Post</dc:creator>
  <cp:lastModifiedBy>Brigitta Post</cp:lastModifiedBy>
  <cp:revision>1</cp:revision>
  <dcterms:modified xsi:type="dcterms:W3CDTF">2019-10-15T14:14:42Z</dcterms:modified>
</cp:coreProperties>
</file>